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50C985-1C89-45F9-9B7B-2D4B946BD362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8C0D89-E6F7-4789-B38F-8DE6283B3F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C0D89-E6F7-4789-B38F-8DE6283B3F8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C0D89-E6F7-4789-B38F-8DE6283B3F8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C0D89-E6F7-4789-B38F-8DE6283B3F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C0D89-E6F7-4789-B38F-8DE6283B3F8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C0D89-E6F7-4789-B38F-8DE6283B3F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D835B-5F82-4F1D-B0A6-E1D7F6F0CF6C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ECCEA9-3078-47BA-BD59-14BF8E5B3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D835B-5F82-4F1D-B0A6-E1D7F6F0CF6C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CEA9-3078-47BA-BD59-14BF8E5B3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D835B-5F82-4F1D-B0A6-E1D7F6F0CF6C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CEA9-3078-47BA-BD59-14BF8E5B3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1D835B-5F82-4F1D-B0A6-E1D7F6F0CF6C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FECCEA9-3078-47BA-BD59-14BF8E5B3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D835B-5F82-4F1D-B0A6-E1D7F6F0CF6C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CEA9-3078-47BA-BD59-14BF8E5B3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D835B-5F82-4F1D-B0A6-E1D7F6F0CF6C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CEA9-3078-47BA-BD59-14BF8E5B3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CEA9-3078-47BA-BD59-14BF8E5B3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D835B-5F82-4F1D-B0A6-E1D7F6F0CF6C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D835B-5F82-4F1D-B0A6-E1D7F6F0CF6C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CEA9-3078-47BA-BD59-14BF8E5B3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D835B-5F82-4F1D-B0A6-E1D7F6F0CF6C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CCEA9-3078-47BA-BD59-14BF8E5B3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1D835B-5F82-4F1D-B0A6-E1D7F6F0CF6C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FECCEA9-3078-47BA-BD59-14BF8E5B3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D835B-5F82-4F1D-B0A6-E1D7F6F0CF6C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ECCEA9-3078-47BA-BD59-14BF8E5B3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61D835B-5F82-4F1D-B0A6-E1D7F6F0CF6C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FECCEA9-3078-47BA-BD59-14BF8E5B37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By: Raghed Nakkoul</a:t>
            </a:r>
            <a:endParaRPr lang="en-US" sz="32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9600" dirty="0" smtClean="0">
                <a:solidFill>
                  <a:srgbClr val="00B0F0"/>
                </a:solidFill>
                <a:latin typeface="Monotype Corsiva" pitchFamily="66" charset="0"/>
                <a:cs typeface="Arial" pitchFamily="34" charset="0"/>
              </a:rPr>
              <a:t>ASK.COM</a:t>
            </a:r>
            <a:endParaRPr lang="en-US" sz="9600" dirty="0">
              <a:solidFill>
                <a:srgbClr val="00B0F0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Put a question 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Get the answer…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  Search things you don’t know as a question.. </a:t>
            </a:r>
          </a:p>
          <a:p>
            <a:pPr>
              <a:buNone/>
            </a:pP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onotype Corsiva" pitchFamily="66" charset="0"/>
                <a:cs typeface="Mongolian Baiti" pitchFamily="66" charset="0"/>
              </a:rPr>
              <a:t>About Ask…….</a:t>
            </a:r>
            <a:endParaRPr lang="en-US" dirty="0">
              <a:latin typeface="Monotype Corsiva" pitchFamily="66" charset="0"/>
              <a:cs typeface="Mongolian Baiti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Search box(where you ask the question)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Then put question and press enter or search button 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Get answers to the question just like any other search engine ex. Google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Images search pictures/videos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News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onotype Corsiva" pitchFamily="66" charset="0"/>
              </a:rPr>
              <a:t>Features …..</a:t>
            </a:r>
            <a:endParaRPr lang="en-US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similar to Google search</a:t>
            </a:r>
          </a:p>
          <a:p>
            <a:r>
              <a:rPr lang="en-US" dirty="0" smtClean="0"/>
              <a:t>Same system </a:t>
            </a:r>
          </a:p>
          <a:p>
            <a:r>
              <a:rPr lang="en-US" dirty="0" smtClean="0"/>
              <a:t>Images</a:t>
            </a:r>
          </a:p>
          <a:p>
            <a:r>
              <a:rPr lang="en-US" dirty="0" smtClean="0"/>
              <a:t>Videos</a:t>
            </a:r>
          </a:p>
          <a:p>
            <a:r>
              <a:rPr lang="en-US" dirty="0" smtClean="0"/>
              <a:t>News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US" dirty="0" smtClean="0">
                <a:latin typeface="Monotype Corsiva" pitchFamily="66" charset="0"/>
              </a:rPr>
              <a:t>Comparing </a:t>
            </a:r>
            <a:endParaRPr lang="en-US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Ask has the encyclopedia instead of going to </a:t>
            </a:r>
            <a:r>
              <a:rPr lang="en-US" sz="3200" smtClean="0">
                <a:latin typeface="Arial" pitchFamily="34" charset="0"/>
                <a:cs typeface="Arial" pitchFamily="34" charset="0"/>
              </a:rPr>
              <a:t>the library.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Google has email Ask doesn’t 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onotype Corsiva" pitchFamily="66" charset="0"/>
              </a:rPr>
              <a:t>Differences Between Ask and Google </a:t>
            </a:r>
            <a:endParaRPr lang="en-US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</TotalTime>
  <Words>100</Words>
  <Application>Microsoft Office PowerPoint</Application>
  <PresentationFormat>On-screen Show (4:3)</PresentationFormat>
  <Paragraphs>28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ASK.COM</vt:lpstr>
      <vt:lpstr>About Ask…….</vt:lpstr>
      <vt:lpstr>Features …..</vt:lpstr>
      <vt:lpstr>Comparing </vt:lpstr>
      <vt:lpstr>Differences Between Ask and Google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ASK.COM</dc:title>
  <dc:creator>Raghed Nakkoul</dc:creator>
  <cp:lastModifiedBy>Raghed Nakkoul</cp:lastModifiedBy>
  <cp:revision>3</cp:revision>
  <dcterms:created xsi:type="dcterms:W3CDTF">2011-03-04T16:52:12Z</dcterms:created>
  <dcterms:modified xsi:type="dcterms:W3CDTF">2011-03-05T02:37:02Z</dcterms:modified>
</cp:coreProperties>
</file>